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8" r:id="rId3"/>
    <p:sldId id="259" r:id="rId4"/>
    <p:sldId id="262" r:id="rId5"/>
    <p:sldId id="263" r:id="rId6"/>
    <p:sldId id="264" r:id="rId7"/>
    <p:sldId id="26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21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0"/>
            <a:ext cx="7273058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0" y="5733256"/>
            <a:ext cx="9144000" cy="792088"/>
          </a:xfrm>
        </p:spPr>
        <p:txBody>
          <a:bodyPr/>
          <a:lstStyle/>
          <a:p>
            <a:r>
              <a:rPr lang="ru-RU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Габдулхаков</a:t>
            </a: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Валерьян </a:t>
            </a:r>
            <a:r>
              <a:rPr lang="ru-RU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Фаритович</a:t>
            </a: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руководитель НОЦ педагогических исследований КФУ</a:t>
            </a:r>
          </a:p>
          <a:p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доктор педагогических наук, профессор Института психологии и образования</a:t>
            </a:r>
          </a:p>
          <a:p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Pr_Gabdulhakov@mail.ru</a:t>
            </a:r>
            <a:endParaRPr lang="ru-RU" sz="18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Валерьян\Desktop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836712"/>
            <a:ext cx="3702377" cy="4645186"/>
          </a:xfrm>
          <a:prstGeom prst="rect">
            <a:avLst/>
          </a:prstGeom>
          <a:noFill/>
        </p:spPr>
      </p:pic>
      <p:pic>
        <p:nvPicPr>
          <p:cNvPr id="1027" name="Picture 3" descr="C:\Users\Валерьян\Desktop\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1052736"/>
            <a:ext cx="3905304" cy="40401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0"/>
            <a:ext cx="7273058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0" y="5877272"/>
            <a:ext cx="9144000" cy="792088"/>
          </a:xfrm>
        </p:spPr>
        <p:txBody>
          <a:bodyPr/>
          <a:lstStyle/>
          <a:p>
            <a:r>
              <a:rPr lang="ru-RU" sz="1600" b="1" dirty="0" err="1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Габдулхаков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 Валерьян </a:t>
            </a:r>
            <a:r>
              <a:rPr lang="ru-RU" sz="1600" b="1" dirty="0" err="1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Фаритович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, руководитель НОЦ педагогических исследований КФУ</a:t>
            </a: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доктор педагогических наук, профессор Института психологии и образования</a:t>
            </a:r>
          </a:p>
          <a:p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Pr_Gabdulhakov@mail.ru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Sylfae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052736"/>
            <a:ext cx="4248472" cy="4746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908720"/>
            <a:ext cx="3946094" cy="4922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0"/>
            <a:ext cx="7273058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0" y="5877272"/>
            <a:ext cx="9144000" cy="792088"/>
          </a:xfrm>
        </p:spPr>
        <p:txBody>
          <a:bodyPr/>
          <a:lstStyle/>
          <a:p>
            <a:r>
              <a:rPr lang="ru-RU" sz="1600" b="1" dirty="0" err="1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Габдулхаков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 Валерьян </a:t>
            </a:r>
            <a:r>
              <a:rPr lang="ru-RU" sz="1600" b="1" dirty="0" err="1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Фаритович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, руководитель НОЦ педагогических исследований КФУ</a:t>
            </a: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доктор педагогических наук, профессор Института психологии и образования</a:t>
            </a:r>
          </a:p>
          <a:p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Pr_Gabdulhakov@mail.ru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Sylfae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908720"/>
            <a:ext cx="4392488" cy="4871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0"/>
            <a:ext cx="7273058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0" y="5877272"/>
            <a:ext cx="9144000" cy="792088"/>
          </a:xfrm>
        </p:spPr>
        <p:txBody>
          <a:bodyPr/>
          <a:lstStyle/>
          <a:p>
            <a:r>
              <a:rPr lang="ru-RU" sz="1600" b="1" dirty="0" err="1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Габдулхаков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 Валерьян </a:t>
            </a:r>
            <a:r>
              <a:rPr lang="ru-RU" sz="1600" b="1" dirty="0" err="1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Фаритович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, руководитель НОЦ педагогических исследований КФУ</a:t>
            </a: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доктор педагогических наук, профессор Института психологии и образования</a:t>
            </a:r>
          </a:p>
          <a:p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Pr_Gabdulhakov@mail.ru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Sylfae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568" y="1844824"/>
            <a:ext cx="79208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  цифровом пространстве нельзя дружески похлопать по  плечу или ударить по пальцам линейкой. Старые педагогические теории попадают в совершенно новые условия. Формируется новая, цифровая педагогика, и  никто толком не понимает, как она должна быть устроена. Ясно только, что нужно пробовать, экспериментировать и  искать новые работающие модели.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Новые большие данные можно использовать для более глубокого оценивания знания и навыков, углубления связей между всеми уровнями обучения, налаживания контакта между образовательными институтами, студентами и работодателями, оценке успеваемости.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0"/>
            <a:ext cx="7273058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0" y="5877272"/>
            <a:ext cx="9144000" cy="792088"/>
          </a:xfrm>
        </p:spPr>
        <p:txBody>
          <a:bodyPr/>
          <a:lstStyle/>
          <a:p>
            <a:r>
              <a:rPr lang="ru-RU" sz="1600" b="1" dirty="0" err="1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Габдулхаков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 Валерьян </a:t>
            </a:r>
            <a:r>
              <a:rPr lang="ru-RU" sz="1600" b="1" dirty="0" err="1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Фаритович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, руководитель НОЦ педагогических исследований КФУ</a:t>
            </a: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доктор педагогических наук, профессор Института психологии и образования</a:t>
            </a:r>
          </a:p>
          <a:p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Pr_Gabdulhakov@mail.ru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Sylfae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568" y="1844824"/>
            <a:ext cx="79208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 исторически короткий период — охвативший, фактически, всего два века — мир пережил три промышленных революции, всякий раз сталкиваясь с острым кадровым дефицитом. Неважно, о каких именно специалистах шла речь — инженерах-путейцах, энергетиках или программистах: каждый новый виток технологического прогресса требовал быстрого и эффективного ответа со стороны системы образования. Сегодня мир стоит на пороге четвертой — «цифровой» — революции, а значит, возникает необходимость внедрения новых — цифровых — образовательных технологий.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0"/>
            <a:ext cx="7273058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0" y="5877272"/>
            <a:ext cx="9144000" cy="792088"/>
          </a:xfrm>
        </p:spPr>
        <p:txBody>
          <a:bodyPr/>
          <a:lstStyle/>
          <a:p>
            <a:r>
              <a:rPr lang="ru-RU" sz="1600" b="1" dirty="0" err="1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Габдулхаков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 Валерьян </a:t>
            </a:r>
            <a:r>
              <a:rPr lang="ru-RU" sz="1600" b="1" dirty="0" err="1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Фаритович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, руководитель НОЦ педагогических исследований КФУ</a:t>
            </a: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доктор педагогических наук, профессор Института психологии и образования</a:t>
            </a:r>
          </a:p>
          <a:p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Pr_Gabdulhakov@mail.ru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Sylfae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568" y="1844824"/>
            <a:ext cx="79208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Система образования — один из наиболее консервативных социальных институтов, что обусловлено естественным традиционализмом самого общества. С одной стороны, эти качества позволяют системе (и обществу) сохранять внутреннюю целостность, обеспечивать надежный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трансфер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традиционных ценностей, с другой — именно консервативность мешает системе образования гибко реагировать на запросы экономики, залог эффективности которой заложен в инновациях, то есть в постоянном обновлении.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0"/>
            <a:ext cx="7273058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0" y="5877272"/>
            <a:ext cx="9144000" cy="792088"/>
          </a:xfrm>
        </p:spPr>
        <p:txBody>
          <a:bodyPr/>
          <a:lstStyle/>
          <a:p>
            <a:r>
              <a:rPr lang="ru-RU" sz="1600" b="1" dirty="0" err="1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Габдулхаков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 Валерьян </a:t>
            </a:r>
            <a:r>
              <a:rPr lang="ru-RU" sz="1600" b="1" dirty="0" err="1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Фаритович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, руководитель НОЦ педагогических исследований КФУ</a:t>
            </a: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доктор педагогических наук, профессор Института психологии и образования</a:t>
            </a:r>
          </a:p>
          <a:p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  <a:latin typeface="Sylfaen" pitchFamily="18" charset="0"/>
              </a:rPr>
              <a:t>Pr_Gabdulhakov@mail.ru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Sylfae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412776"/>
            <a:ext cx="8897090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137</Words>
  <Application>Microsoft Office PowerPoint</Application>
  <PresentationFormat>Экран (4:3)</PresentationFormat>
  <Paragraphs>26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Валерьян</dc:creator>
  <cp:lastModifiedBy>Uchitel</cp:lastModifiedBy>
  <cp:revision>12</cp:revision>
  <dcterms:created xsi:type="dcterms:W3CDTF">2020-05-12T14:51:46Z</dcterms:created>
  <dcterms:modified xsi:type="dcterms:W3CDTF">2020-05-15T09:26:45Z</dcterms:modified>
</cp:coreProperties>
</file>